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314" autoAdjust="0"/>
  </p:normalViewPr>
  <p:slideViewPr>
    <p:cSldViewPr snapToGrid="0">
      <p:cViewPr varScale="1">
        <p:scale>
          <a:sx n="99" d="100"/>
          <a:sy n="99" d="100"/>
        </p:scale>
        <p:origin x="10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357E-1726-4E85-8769-9B52BA381FBE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E7D09-BE94-486F-8975-DC6504D92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 </a:t>
            </a:r>
            <a:r>
              <a:rPr lang="en-GB" dirty="0" err="1" smtClean="0"/>
              <a:t>Owers</a:t>
            </a:r>
            <a:r>
              <a:rPr lang="en-GB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6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Eduard </a:t>
            </a:r>
            <a:r>
              <a:rPr lang="en-GB" dirty="0" err="1" smtClean="0"/>
              <a:t>Iablonschi</a:t>
            </a:r>
            <a:r>
              <a:rPr lang="en-GB" baseline="0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70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7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Edward Phillips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15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6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7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0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6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0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5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0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AfjCKK8HzQ" TargetMode="Externa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98F08-31E3-4EE4-B23F-4CC3A68C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LEVEL 4/5 GROUP</a:t>
            </a:r>
            <a:br>
              <a:rPr lang="en-GB" dirty="0"/>
            </a:br>
            <a:r>
              <a:rPr lang="en-GB" dirty="0"/>
              <a:t>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A412FE9-08A1-4E93-AB34-F10427B0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2" y="3938923"/>
            <a:ext cx="5903495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dirty="0"/>
              <a:t>THOMAS MCLAREN</a:t>
            </a:r>
          </a:p>
          <a:p>
            <a:pPr algn="l"/>
            <a:r>
              <a:rPr lang="en-GB" dirty="0"/>
              <a:t>JAMIE OWERS</a:t>
            </a:r>
          </a:p>
          <a:p>
            <a:pPr algn="l"/>
            <a:r>
              <a:rPr lang="en-GB" dirty="0"/>
              <a:t>EDUARD IABLONSCHI</a:t>
            </a:r>
          </a:p>
          <a:p>
            <a:pPr algn="l"/>
            <a:r>
              <a:rPr lang="en-GB" dirty="0"/>
              <a:t>EDWARD PHILLIPS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5C4DF4A-900A-4712-8415-3CB8820D58E8}"/>
              </a:ext>
            </a:extLst>
          </p:cNvPr>
          <p:cNvCxnSpPr>
            <a:cxnSpLocks/>
          </p:cNvCxnSpPr>
          <p:nvPr/>
        </p:nvCxnSpPr>
        <p:spPr>
          <a:xfrm>
            <a:off x="2887581" y="3509963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TARGETS FOR NEXT 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67" y="2563044"/>
            <a:ext cx="10066423" cy="4525963"/>
          </a:xfrm>
        </p:spPr>
        <p:txBody>
          <a:bodyPr/>
          <a:lstStyle/>
          <a:p>
            <a:r>
              <a:rPr lang="en-GB" dirty="0" smtClean="0"/>
              <a:t>Achieve a 2d projectile mechanic &amp; power selection in UE4</a:t>
            </a:r>
          </a:p>
          <a:p>
            <a:endParaRPr lang="en-GB" dirty="0"/>
          </a:p>
          <a:p>
            <a:r>
              <a:rPr lang="en-GB" dirty="0" smtClean="0"/>
              <a:t>Create concept art for characters &amp; game background using feedback from our target demographic</a:t>
            </a:r>
          </a:p>
          <a:p>
            <a:endParaRPr lang="en-GB" dirty="0" smtClean="0"/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551E7E64-90DA-4DED-9A94-6AC4C4A19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41433" y="816339"/>
            <a:ext cx="5225327" cy="5225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6125CA9C-619E-4859-B3B1-FD12DC948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D1E963-D630-4DDA-A2DE-DD05AB6B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9" y="2187745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666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A661E-DF79-4F9E-9058-817595AB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 /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5F60DD6-EF1A-4E6B-BF2E-7E36E15EA31D}"/>
              </a:ext>
            </a:extLst>
          </p:cNvPr>
          <p:cNvSpPr txBox="1"/>
          <p:nvPr/>
        </p:nvSpPr>
        <p:spPr>
          <a:xfrm>
            <a:off x="838200" y="1925053"/>
            <a:ext cx="4969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2D Action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Mobile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Competitive 2 player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7FE3912-2397-4CBF-8E88-568D5134FD2F}"/>
              </a:ext>
            </a:extLst>
          </p:cNvPr>
          <p:cNvCxnSpPr>
            <a:cxnSpLocks/>
          </p:cNvCxnSpPr>
          <p:nvPr/>
        </p:nvCxnSpPr>
        <p:spPr>
          <a:xfrm>
            <a:off x="838202" y="1921795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267CB8-628D-40C8-9EA5-154E92B6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1925055"/>
            <a:ext cx="6384759" cy="313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B76390-BF4D-419C-BE75-C0A29EA8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3" y="4299285"/>
            <a:ext cx="6384759" cy="26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B1F9A0-DB34-4FCF-9F62-8D78663E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72203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TARGET DEMOGRAPHIC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67A802-B1C1-48B3-B90E-65B395ECEE00}"/>
              </a:ext>
            </a:extLst>
          </p:cNvPr>
          <p:cNvSpPr txBox="1"/>
          <p:nvPr/>
        </p:nvSpPr>
        <p:spPr>
          <a:xfrm>
            <a:off x="655321" y="2766573"/>
            <a:ext cx="5120113" cy="414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Socializers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+ Killers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Age: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12+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Gender: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Males &amp; females</a:t>
            </a:r>
            <a:endParaRPr lang="en-US" dirty="0"/>
          </a:p>
        </p:txBody>
      </p:sp>
      <p:pic>
        <p:nvPicPr>
          <p:cNvPr id="1028" name="Picture 4" descr="https://i.pinimg.com/736x/44/86/5d/44865d58f9c8a0a9c871411c9b689ea8--game-design-information-about.jpg">
            <a:extLst>
              <a:ext uri="{FF2B5EF4-FFF2-40B4-BE49-F238E27FC236}">
                <a16:creationId xmlns:a16="http://schemas.microsoft.com/office/drawing/2014/main" xmlns="" id="{EF7418A2-5C12-4424-BE13-75F787AA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00439"/>
            <a:ext cx="7010400" cy="46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847A33-550D-4C0C-998B-F0C21A48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71C403-7C27-4B72-83B3-BBD546169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065296" cy="4351338"/>
          </a:xfrm>
        </p:spPr>
        <p:txBody>
          <a:bodyPr/>
          <a:lstStyle/>
          <a:p>
            <a:r>
              <a:rPr lang="en-GB" sz="2400" dirty="0"/>
              <a:t>Symmetric mechanic – Aiming &amp; power selection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Damage – (hit by projectile)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Health - Hearts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3F64C21-C772-411B-9467-19A0FCBB2F72}"/>
              </a:ext>
            </a:extLst>
          </p:cNvPr>
          <p:cNvCxnSpPr>
            <a:cxnSpLocks/>
          </p:cNvCxnSpPr>
          <p:nvPr/>
        </p:nvCxnSpPr>
        <p:spPr>
          <a:xfrm>
            <a:off x="838200" y="1921795"/>
            <a:ext cx="94447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pple shooter trajecto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65762" b="57153"/>
          <a:stretch/>
        </p:blipFill>
        <p:spPr bwMode="auto">
          <a:xfrm>
            <a:off x="7527925" y="1921797"/>
            <a:ext cx="46640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bile golf game power b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4215564"/>
            <a:ext cx="4664076" cy="26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androidpolice.com/wp-content/uploads/2015/07/nexus2cee_wDcTkN7h0Osm1VHUVrOFRkUywuimUavCIujBqZsRtWDjkU4pouj24aRyOeQb46ewSi7OaBqvFR8hm4NdkY-vFSAErIbbbKnCGeWsMqmGid27igS726NnVRny3xAjjHg1NcgX1T75pKO2a-pxiFQOYWr6YvSf8zkZ7CNqHcX24AAAAASUVORK5CYII.png">
            <a:extLst>
              <a:ext uri="{FF2B5EF4-FFF2-40B4-BE49-F238E27FC236}">
                <a16:creationId xmlns:a16="http://schemas.microsoft.com/office/drawing/2014/main" xmlns="" id="{A6A76C96-85D9-4825-8976-0276F93E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80" y="2424029"/>
            <a:ext cx="4093745" cy="31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51912-E032-4CBE-8E23-2907E45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5EAEC6-3BB3-46B0-B141-819574C4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18001"/>
            <a:ext cx="285148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ShellShock</a:t>
            </a:r>
            <a:r>
              <a:rPr lang="en-GB" dirty="0"/>
              <a:t> Live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Shoot The Apple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Worms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AE8D8B0-4654-4D4B-B477-0BF70D881132}"/>
              </a:ext>
            </a:extLst>
          </p:cNvPr>
          <p:cNvCxnSpPr>
            <a:cxnSpLocks/>
          </p:cNvCxnSpPr>
          <p:nvPr/>
        </p:nvCxnSpPr>
        <p:spPr>
          <a:xfrm>
            <a:off x="671765" y="1671388"/>
            <a:ext cx="10846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cdn.akamai.steamstatic.com/steam/apps/326460/ss_a76f9d422e6f27316a294acbd38d7d07bbdc97df.600x338.jpg?t=1511311348">
            <a:extLst>
              <a:ext uri="{FF2B5EF4-FFF2-40B4-BE49-F238E27FC236}">
                <a16:creationId xmlns:a16="http://schemas.microsoft.com/office/drawing/2014/main" xmlns="" id="{5FE90D2D-FF9B-4222-8E4A-4026326A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77" y="1671389"/>
            <a:ext cx="4469625" cy="29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gPNa8FVMOPpyha9DKudgq2qTHHUz3WQaJl0ylSxjP5affus5YDr4753-IQU4tqcLvvLD_rOHn74=w640-h400-e365">
            <a:extLst>
              <a:ext uri="{FF2B5EF4-FFF2-40B4-BE49-F238E27FC236}">
                <a16:creationId xmlns:a16="http://schemas.microsoft.com/office/drawing/2014/main" xmlns="" id="{3753AF90-66D8-4F16-9028-0E7068C44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9867"/>
          <a:stretch/>
        </p:blipFill>
        <p:spPr bwMode="auto">
          <a:xfrm>
            <a:off x="7722376" y="4138614"/>
            <a:ext cx="4469625" cy="27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CF7FD8-2E86-48BB-89B7-B000D081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1361A8-0A62-4882-BFB0-AEA93004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720"/>
            <a:ext cx="10515600" cy="4351338"/>
          </a:xfrm>
        </p:spPr>
        <p:txBody>
          <a:bodyPr/>
          <a:lstStyle/>
          <a:p>
            <a:r>
              <a:rPr lang="en-GB" dirty="0"/>
              <a:t>Button press</a:t>
            </a:r>
          </a:p>
          <a:p>
            <a:endParaRPr lang="en-GB" dirty="0"/>
          </a:p>
          <a:p>
            <a:r>
              <a:rPr lang="en-GB" dirty="0"/>
              <a:t>Competitive - goal</a:t>
            </a:r>
          </a:p>
          <a:p>
            <a:endParaRPr lang="en-GB" dirty="0"/>
          </a:p>
          <a:p>
            <a:r>
              <a:rPr lang="en-GB" dirty="0"/>
              <a:t>Reflex - selecting trajectory &amp; power</a:t>
            </a:r>
          </a:p>
          <a:p>
            <a:endParaRPr lang="en-GB" dirty="0"/>
          </a:p>
          <a:p>
            <a:r>
              <a:rPr lang="en-GB" dirty="0"/>
              <a:t>Fiero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263F8AD-69D9-4D04-B381-F33CEBDFA5A3}"/>
              </a:ext>
            </a:extLst>
          </p:cNvPr>
          <p:cNvCxnSpPr>
            <a:cxnSpLocks/>
          </p:cNvCxnSpPr>
          <p:nvPr/>
        </p:nvCxnSpPr>
        <p:spPr>
          <a:xfrm>
            <a:off x="693822" y="1575136"/>
            <a:ext cx="98779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20170321_2202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14867" r="15510" b="15764"/>
          <a:stretch/>
        </p:blipFill>
        <p:spPr bwMode="auto">
          <a:xfrm rot="5400000">
            <a:off x="7718886" y="2384888"/>
            <a:ext cx="493620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7F40DE-3199-4644-B789-098A86BD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Image result for video game art sty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678" y="4084194"/>
            <a:ext cx="4369717" cy="245796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5" y="1702739"/>
            <a:ext cx="3751496" cy="2179470"/>
          </a:xfrm>
          <a:prstGeom prst="rect">
            <a:avLst/>
          </a:prstGeom>
        </p:spPr>
      </p:pic>
      <p:pic>
        <p:nvPicPr>
          <p:cNvPr id="1026" name="Picture 2" descr="Image result for bloons tower defence mob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5" y="3882210"/>
            <a:ext cx="3751494" cy="26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oidgamers.com/wp-content/uploads/2014/08/Manuganu-2-Android-Game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70" y="1690687"/>
            <a:ext cx="3274225" cy="24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video game art style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58472" y="4132707"/>
            <a:ext cx="3348372" cy="2409453"/>
          </a:xfrm>
          <a:prstGeom prst="rect">
            <a:avLst/>
          </a:prstGeom>
          <a:noFill/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12596" y="1702739"/>
            <a:ext cx="4094248" cy="2429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9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B94B7B-B093-4E4D-8C06-D0886FD3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HIERARCHY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DB40570-CC41-44A7-A270-98F498455FE6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89" y="1690688"/>
            <a:ext cx="94794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B051D-2F27-41AB-8637-6E6507EF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9A4C0EA-7177-4E24-98EB-22FE3542C101}"/>
              </a:ext>
            </a:extLst>
          </p:cNvPr>
          <p:cNvCxnSpPr/>
          <p:nvPr/>
        </p:nvCxnSpPr>
        <p:spPr>
          <a:xfrm>
            <a:off x="625643" y="1690688"/>
            <a:ext cx="10840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KAfjCKK8Hz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3331" y="1690688"/>
            <a:ext cx="9019592" cy="5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145</Words>
  <Application>Microsoft Office PowerPoint</Application>
  <PresentationFormat>Widescreen</PresentationFormat>
  <Paragraphs>72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LEVEL 4/5 GROUP 10</vt:lpstr>
      <vt:lpstr>GENRE / STYLE</vt:lpstr>
      <vt:lpstr>TARGET DEMOGRAPHIC</vt:lpstr>
      <vt:lpstr>MECHANICS</vt:lpstr>
      <vt:lpstr>Inspired Examples</vt:lpstr>
      <vt:lpstr>WHAT DOES THE PLAYER DO?</vt:lpstr>
      <vt:lpstr>ART STYLE</vt:lpstr>
      <vt:lpstr>VISUAL HIERARCHY</vt:lpstr>
      <vt:lpstr>PROTOTYPE</vt:lpstr>
      <vt:lpstr>TARGETS FOR NEXT WEEK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McLaren</dc:creator>
  <cp:lastModifiedBy>thomas mclaren</cp:lastModifiedBy>
  <cp:revision>28</cp:revision>
  <dcterms:created xsi:type="dcterms:W3CDTF">2018-02-05T10:59:20Z</dcterms:created>
  <dcterms:modified xsi:type="dcterms:W3CDTF">2018-02-07T10:52:17Z</dcterms:modified>
</cp:coreProperties>
</file>